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57" r:id="rId4"/>
    <p:sldId id="258" r:id="rId5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58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30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A585211-E99B-5CA4-8C4C-CFEA705419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9A677C22-0542-356E-F520-AB3ABE1D64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F8358A5-4FF9-326E-8758-095DAEE540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1070A-77CA-46FA-8A30-E4533DDFE143}" type="datetimeFigureOut">
              <a:rPr lang="it-IT" smtClean="0"/>
              <a:t>27/02/2024</a:t>
            </a:fld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1F6741A-672A-877F-0BD5-A5934CEC46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92D8A2A-2B85-2EA0-F89B-42F989FAFA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20679-F19D-4167-95B6-6F42E608A638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6934600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83A08D0-4357-5D0D-9F36-0A8EDD890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0E89B3D7-49A3-4C4D-46F2-25671AA749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903F95B-B6FA-94DF-563C-A08ECF6329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1070A-77CA-46FA-8A30-E4533DDFE143}" type="datetimeFigureOut">
              <a:rPr lang="it-IT" smtClean="0"/>
              <a:t>27/02/2024</a:t>
            </a:fld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1D9B450-6908-B6E4-1D8F-8566D3E35B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9FC5DC8-02D2-1903-CDDC-B93D97563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20679-F19D-4167-95B6-6F42E608A638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3115040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4C95E94A-A366-C843-4EAD-DBB44896F37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06D5EAE8-402F-3C3F-07E2-2B03C36372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EED8356-577E-F4F6-5A3A-C78EE8E8A1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1070A-77CA-46FA-8A30-E4533DDFE143}" type="datetimeFigureOut">
              <a:rPr lang="it-IT" smtClean="0"/>
              <a:t>27/02/2024</a:t>
            </a:fld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E5289E9-597F-5CFB-C89B-334860672D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A5389DF-0C2C-4575-8BEE-8E19E58D7B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20679-F19D-4167-95B6-6F42E608A638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4429032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23F4080-933A-8726-156D-5BF8221D9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C2A5B80-FD49-7569-7644-53FE44F33D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A3AA4CC-26F4-64A0-94F2-F564D74D04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1070A-77CA-46FA-8A30-E4533DDFE143}" type="datetimeFigureOut">
              <a:rPr lang="it-IT" smtClean="0"/>
              <a:t>27/02/2024</a:t>
            </a:fld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3B95D50-DC10-7DC3-0BA4-99D29FB660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E5774BB-D650-E69C-939F-3DDD69D7C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20679-F19D-4167-95B6-6F42E608A638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1852721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A539427-1311-6479-3681-8513EE2B3B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A3863D7-3353-0EA5-3F2C-043A6A7B58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8120A43-3688-EEC2-C5C5-8B5164942A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1070A-77CA-46FA-8A30-E4533DDFE143}" type="datetimeFigureOut">
              <a:rPr lang="it-IT" smtClean="0"/>
              <a:t>27/02/2024</a:t>
            </a:fld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6F0B09E-6989-6D0A-1C0A-550AC138AC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D08A3BC-CAF7-1453-64F9-ED2AD32E41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20679-F19D-4167-95B6-6F42E608A638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4126107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A9A506B-9BC9-FAF3-7A97-AC62CC6E7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EA5A366-E2AD-F178-E3E8-9D506880AB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5A1D43AC-D620-FD13-190D-FE07307EF6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590BF017-7CEB-4A13-2D65-E1003B0612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1070A-77CA-46FA-8A30-E4533DDFE143}" type="datetimeFigureOut">
              <a:rPr lang="it-IT" smtClean="0"/>
              <a:t>27/02/2024</a:t>
            </a:fld>
            <a:endParaRPr lang="it-IT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BF8F3B2D-2147-408D-51B1-C6796A4B54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2CD7E78F-7795-B24A-F1E4-9958F1DE6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20679-F19D-4167-95B6-6F42E608A638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2584958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3D94827-B11C-BFA7-2332-8935901FC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7179E2BD-B6F3-5B51-6063-5342C4F486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13EC89D8-0CEF-CDA9-F31F-03034CA38A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B0ED9B72-BF0B-D8BE-50D9-ADA8A8D528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A8814887-B41F-25B4-E4E8-A332CC41E0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6B029E9C-D971-F98A-C257-D6A32C5561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1070A-77CA-46FA-8A30-E4533DDFE143}" type="datetimeFigureOut">
              <a:rPr lang="it-IT" smtClean="0"/>
              <a:t>27/02/2024</a:t>
            </a:fld>
            <a:endParaRPr lang="it-IT" dirty="0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DF4812DB-90BF-26CC-3C2E-A1569444D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35439C62-EDF8-77B1-1A93-934ACD11F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20679-F19D-4167-95B6-6F42E608A638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5087138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D574328-88D4-7052-8020-4CA872A64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456D3B27-F689-D59E-D74F-062EDAC743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1070A-77CA-46FA-8A30-E4533DDFE143}" type="datetimeFigureOut">
              <a:rPr lang="it-IT" smtClean="0"/>
              <a:t>27/02/2024</a:t>
            </a:fld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5A23CE20-E91B-6AE9-23B6-837E0F62D0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C4036CF0-F656-D23F-C317-7D071A790D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20679-F19D-4167-95B6-6F42E608A638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6308554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F522A79C-AD40-ED0A-0636-EFD2C233DB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1070A-77CA-46FA-8A30-E4533DDFE143}" type="datetimeFigureOut">
              <a:rPr lang="it-IT" smtClean="0"/>
              <a:t>27/02/2024</a:t>
            </a:fld>
            <a:endParaRPr lang="it-IT" dirty="0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43940F23-10C6-8232-8D71-696EE8F7B4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9848B44-8080-710E-AB31-83088C4B8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20679-F19D-4167-95B6-6F42E608A638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55971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91AF232-2D1D-CEF2-4501-3B27ABF75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092D338-9AC5-F125-BFD8-2EF053BD8F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5DF564C9-A1C8-E6DE-A177-9C640F08D7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8AE39609-42B5-16E8-AD1D-420A9DD8C9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1070A-77CA-46FA-8A30-E4533DDFE143}" type="datetimeFigureOut">
              <a:rPr lang="it-IT" smtClean="0"/>
              <a:t>27/02/2024</a:t>
            </a:fld>
            <a:endParaRPr lang="it-IT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E945E992-B3ED-70E3-0C77-1898F72CA3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A7B3C20-0DDB-0903-F2EC-3D4EC1996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20679-F19D-4167-95B6-6F42E608A638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3277625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853169C-F3F7-7A0A-3BC2-B43C99862E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CE2ACDE0-7A51-7E77-D071-0E45C47178C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 dirty="0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379DC372-82E2-34C2-6AD9-134BC0E8F9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E5EB3F78-E0E3-675D-DC32-C1CF825C84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1070A-77CA-46FA-8A30-E4533DDFE143}" type="datetimeFigureOut">
              <a:rPr lang="it-IT" smtClean="0"/>
              <a:t>27/02/2024</a:t>
            </a:fld>
            <a:endParaRPr lang="it-IT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8B54C2BB-D565-9276-4539-D8A0FC28DF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D4C61A58-FA32-6FD9-8EE4-4F91E8B86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20679-F19D-4167-95B6-6F42E608A638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3095109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747C418B-9A33-39DD-712B-48E319116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637B9601-AAC9-AE87-35B7-0C77FD09CD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4024401-3EC0-69FA-4190-132B780EF6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D1070A-77CA-46FA-8A30-E4533DDFE143}" type="datetimeFigureOut">
              <a:rPr lang="it-IT" smtClean="0"/>
              <a:t>27/02/2024</a:t>
            </a:fld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A3AFCDA-7D44-9C56-9001-E61C63DEE7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75C56E9-7ADE-00BC-84D8-CF9FDE7A23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D20679-F19D-4167-95B6-6F42E608A638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846376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://www.linkedin.com/in/riccardo-benedetti-/" TargetMode="External"/><Relationship Id="rId3" Type="http://schemas.openxmlformats.org/officeDocument/2006/relationships/image" Target="../media/image3.png"/><Relationship Id="rId7" Type="http://schemas.openxmlformats.org/officeDocument/2006/relationships/hyperlink" Target="http://www.linkedin.com/in/stefano-crivella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www.linkedin.com/in/marco-de-sio-5b87b7196/" TargetMode="External"/><Relationship Id="rId5" Type="http://schemas.openxmlformats.org/officeDocument/2006/relationships/hyperlink" Target="http://www.linkedin.com/in/armando-izaguirre-la-rocca/" TargetMode="External"/><Relationship Id="rId4" Type="http://schemas.openxmlformats.org/officeDocument/2006/relationships/hyperlink" Target="http://www.linkedin.com/in/benedetta-aversano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 descr="Immagine che contiene testo, logo, Carattere, Elementi grafici&#10;&#10;Descrizione generata automaticamente">
            <a:extLst>
              <a:ext uri="{FF2B5EF4-FFF2-40B4-BE49-F238E27FC236}">
                <a16:creationId xmlns:a16="http://schemas.microsoft.com/office/drawing/2014/main" id="{E0F9E2C9-9A8C-30D4-A18D-805236CE3AF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35" t="29889" r="8828" b="29630"/>
          <a:stretch/>
        </p:blipFill>
        <p:spPr>
          <a:xfrm>
            <a:off x="3740292" y="2280592"/>
            <a:ext cx="4711415" cy="2296816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6EB60043-921F-D91D-33F7-C8C1E13EEEE9}"/>
              </a:ext>
            </a:extLst>
          </p:cNvPr>
          <p:cNvSpPr txBox="1"/>
          <p:nvPr/>
        </p:nvSpPr>
        <p:spPr>
          <a:xfrm>
            <a:off x="4114799" y="4896201"/>
            <a:ext cx="3962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Project Work - T</a:t>
            </a:r>
            <a:r>
              <a:rPr lang="it-IT" sz="1600" b="0" i="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eam </a:t>
            </a:r>
            <a:r>
              <a:rPr lang="it-IT" sz="1600" b="0" i="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Straw</a:t>
            </a:r>
            <a:r>
              <a:rPr lang="it-IT" sz="1600" b="0" i="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it-IT" sz="1600" b="0" i="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Hat</a:t>
            </a:r>
            <a:endParaRPr lang="it-IT" sz="1600" b="0" i="0" dirty="0">
              <a:solidFill>
                <a:srgbClr val="25242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0" name="Immagine 9" descr="Immagine che contiene Carattere, testo, Elementi grafici, calligrafia&#10;&#10;Descrizione generata automaticamente">
            <a:extLst>
              <a:ext uri="{FF2B5EF4-FFF2-40B4-BE49-F238E27FC236}">
                <a16:creationId xmlns:a16="http://schemas.microsoft.com/office/drawing/2014/main" id="{7EA89D95-0EFE-FEFE-2329-6C479AE674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1403" y="5919536"/>
            <a:ext cx="2124789" cy="1196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3419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F68EEE6-AE87-99A6-F8F1-D856E8DB4B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 descr="Immagine che contiene Carattere, testo, Elementi grafici, calligrafia&#10;&#10;Descrizione generata automaticamente">
            <a:extLst>
              <a:ext uri="{FF2B5EF4-FFF2-40B4-BE49-F238E27FC236}">
                <a16:creationId xmlns:a16="http://schemas.microsoft.com/office/drawing/2014/main" id="{CA1295BB-A8D4-8AD5-F613-E9A47BF2B6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1403" y="5919536"/>
            <a:ext cx="2124789" cy="1196390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C4FAA0B7-32B4-0BCE-77AE-84D7D54E9F3D}"/>
              </a:ext>
            </a:extLst>
          </p:cNvPr>
          <p:cNvSpPr txBox="1"/>
          <p:nvPr/>
        </p:nvSpPr>
        <p:spPr>
          <a:xfrm>
            <a:off x="3832095" y="102558"/>
            <a:ext cx="4527809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36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Membri del team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9852F5CA-85D4-E44F-6D6F-356BC05DB0C1}"/>
              </a:ext>
            </a:extLst>
          </p:cNvPr>
          <p:cNvSpPr txBox="1"/>
          <p:nvPr/>
        </p:nvSpPr>
        <p:spPr>
          <a:xfrm>
            <a:off x="2717320" y="1688160"/>
            <a:ext cx="6857999" cy="3450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Benedetta Aversano - </a:t>
            </a:r>
            <a:r>
              <a:rPr lang="it-IT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http://www.linkedin.com/in/benedetta-aversano/</a:t>
            </a:r>
            <a:endParaRPr lang="it-IT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3752838D-8A0A-37B7-00AC-6EED66A918A7}"/>
              </a:ext>
            </a:extLst>
          </p:cNvPr>
          <p:cNvSpPr txBox="1"/>
          <p:nvPr/>
        </p:nvSpPr>
        <p:spPr>
          <a:xfrm>
            <a:off x="2717318" y="2429263"/>
            <a:ext cx="6857999" cy="3450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Armando</a:t>
            </a:r>
            <a:r>
              <a:rPr lang="it-IT" sz="1600" dirty="0">
                <a:solidFill>
                  <a:srgbClr val="0563C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it-IT" sz="1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Izaguirre</a:t>
            </a:r>
            <a:r>
              <a:rPr lang="it-IT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- </a:t>
            </a:r>
            <a:r>
              <a:rPr lang="it-IT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http://www.linkedin.com/in/armando-izaguirre-la-rocca/</a:t>
            </a:r>
            <a:endParaRPr lang="it-IT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9D4142B3-ECBA-6C1D-D345-1B1AB7CC38F3}"/>
              </a:ext>
            </a:extLst>
          </p:cNvPr>
          <p:cNvSpPr txBox="1"/>
          <p:nvPr/>
        </p:nvSpPr>
        <p:spPr>
          <a:xfrm>
            <a:off x="2717318" y="3202263"/>
            <a:ext cx="6857999" cy="3450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Marco De </a:t>
            </a:r>
            <a:r>
              <a:rPr lang="it-IT" sz="1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Sio</a:t>
            </a:r>
            <a:r>
              <a:rPr lang="it-IT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- </a:t>
            </a:r>
            <a:r>
              <a:rPr lang="it-IT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http://www.linkedin.com/in/marco-de-sio-5b87b7196/</a:t>
            </a:r>
            <a:endParaRPr lang="it-IT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C0FB49E9-9F38-5FD2-1589-E57AD2F1426D}"/>
              </a:ext>
            </a:extLst>
          </p:cNvPr>
          <p:cNvSpPr txBox="1"/>
          <p:nvPr/>
        </p:nvSpPr>
        <p:spPr>
          <a:xfrm>
            <a:off x="2717318" y="4000826"/>
            <a:ext cx="6857999" cy="3450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Stefano Crivella - </a:t>
            </a:r>
            <a:r>
              <a:rPr lang="it-IT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http://www.linkedin.com/in/stefano-crivella/</a:t>
            </a:r>
            <a:endParaRPr lang="it-IT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13E9B4EB-B4E3-75A6-CFAD-A089BDF7D50C}"/>
              </a:ext>
            </a:extLst>
          </p:cNvPr>
          <p:cNvSpPr txBox="1"/>
          <p:nvPr/>
        </p:nvSpPr>
        <p:spPr>
          <a:xfrm>
            <a:off x="2717318" y="4831286"/>
            <a:ext cx="70966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Riccardo Benedetti - </a:t>
            </a:r>
            <a:r>
              <a:rPr lang="it-IT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http://www.linkedin.com/in/riccardo-benedetti-/</a:t>
            </a:r>
            <a:endParaRPr lang="it-IT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354014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72D2043-BD75-8482-2CE7-8E66952C6E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 descr="Immagine che contiene Carattere, testo, Elementi grafici, calligrafia&#10;&#10;Descrizione generata automaticamente">
            <a:extLst>
              <a:ext uri="{FF2B5EF4-FFF2-40B4-BE49-F238E27FC236}">
                <a16:creationId xmlns:a16="http://schemas.microsoft.com/office/drawing/2014/main" id="{29BCAE62-CBA2-4D40-CAE0-5CCEE02C60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1403" y="5919536"/>
            <a:ext cx="2124789" cy="1196390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CD958D1D-7B31-E5DF-E9F8-E4AF29ADEA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509" y="1475116"/>
            <a:ext cx="5808491" cy="3622687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A9E1612F-8149-FE0D-9BE9-B0CEE923AB5A}"/>
              </a:ext>
            </a:extLst>
          </p:cNvPr>
          <p:cNvSpPr txBox="1"/>
          <p:nvPr/>
        </p:nvSpPr>
        <p:spPr>
          <a:xfrm>
            <a:off x="3956332" y="101540"/>
            <a:ext cx="4279335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36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Scopo del progetto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69B3375A-D892-C796-3586-EEF9553860E2}"/>
              </a:ext>
            </a:extLst>
          </p:cNvPr>
          <p:cNvSpPr txBox="1"/>
          <p:nvPr/>
        </p:nvSpPr>
        <p:spPr>
          <a:xfrm>
            <a:off x="6772866" y="2043513"/>
            <a:ext cx="4620929" cy="120032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it-IT" b="0" i="0" dirty="0">
                <a:solidFill>
                  <a:srgbClr val="ECECE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Il nostro scopo è quello di assistere gli utenti nell'adozione di uno stile di vita sano e consapevole, orientandoli verso una spesa equilibrata e una dieta bilanciata</a:t>
            </a:r>
            <a:r>
              <a:rPr lang="it-IT" i="0" u="none" strike="noStrike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. 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57738CCA-6F60-EB6D-77B7-3ECED84BF1BE}"/>
              </a:ext>
            </a:extLst>
          </p:cNvPr>
          <p:cNvSpPr txBox="1"/>
          <p:nvPr/>
        </p:nvSpPr>
        <p:spPr>
          <a:xfrm>
            <a:off x="6772867" y="3614158"/>
            <a:ext cx="4620929" cy="120032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Con la registrazione, l’utente avrà a disposizione servizi personalizzati in base alle proprie preferenze ed alle proprie caratteristiche fisiche ed abitudinali.</a:t>
            </a:r>
            <a:endParaRPr lang="it-IT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667880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600B787-6054-887C-0992-CD257795F1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 descr="Immagine che contiene Carattere, testo, Elementi grafici, calligrafia&#10;&#10;Descrizione generata automaticamente">
            <a:extLst>
              <a:ext uri="{FF2B5EF4-FFF2-40B4-BE49-F238E27FC236}">
                <a16:creationId xmlns:a16="http://schemas.microsoft.com/office/drawing/2014/main" id="{1318A4B4-F1D9-7B38-946A-31DB5679F2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1403" y="5919536"/>
            <a:ext cx="2124789" cy="1196390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24849316-C418-2915-B669-EBCCFBB10437}"/>
              </a:ext>
            </a:extLst>
          </p:cNvPr>
          <p:cNvSpPr txBox="1"/>
          <p:nvPr/>
        </p:nvSpPr>
        <p:spPr>
          <a:xfrm>
            <a:off x="4108330" y="110560"/>
            <a:ext cx="3975339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36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A chi è rivolto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A26D1B19-E566-849D-5D69-08E7B9B2BCBC}"/>
              </a:ext>
            </a:extLst>
          </p:cNvPr>
          <p:cNvSpPr txBox="1"/>
          <p:nvPr/>
        </p:nvSpPr>
        <p:spPr>
          <a:xfrm>
            <a:off x="1414733" y="1595883"/>
            <a:ext cx="4899804" cy="175432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Il target a cui è rivolto il progetto è compreso nella fascia d’età che va dai 18 ai 60 anni.</a:t>
            </a:r>
          </a:p>
          <a:p>
            <a:r>
              <a:rPr lang="it-IT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È stato scelto questo range tenendo conto della necessità di raggiungere un equilibrio tra dimestichezza nell’uso di tecnologie simili e un livello opportuno di consapevolezza sul tema. </a:t>
            </a:r>
          </a:p>
        </p:txBody>
      </p:sp>
      <p:pic>
        <p:nvPicPr>
          <p:cNvPr id="6" name="Immagine 5" descr="Immagine che contiene vestiti, frutto, persona&#10;&#10;Descrizione generata automaticamente">
            <a:extLst>
              <a:ext uri="{FF2B5EF4-FFF2-40B4-BE49-F238E27FC236}">
                <a16:creationId xmlns:a16="http://schemas.microsoft.com/office/drawing/2014/main" id="{6DB35F9C-5D25-EDB3-A29B-0EBFB2A46D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4547" y="1595885"/>
            <a:ext cx="3975339" cy="3637194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AFDFEA52-C108-CBCD-E7DE-CDA2FD348F5A}"/>
              </a:ext>
            </a:extLst>
          </p:cNvPr>
          <p:cNvSpPr txBox="1"/>
          <p:nvPr/>
        </p:nvSpPr>
        <p:spPr>
          <a:xfrm>
            <a:off x="1414733" y="3755751"/>
            <a:ext cx="4899804" cy="147732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 piattaforma resta, comunque, inclusiva ed aperta ad ogni tipo di scenario attuativo, in quanto progettata per soddisfare esigenze specifiche ed offrire un’esperienza altamente personalizzabile, in base a parametri definiti dall’utente stesso.</a:t>
            </a:r>
            <a:endParaRPr lang="it-IT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5178784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188</TotalTime>
  <Words>230</Words>
  <Application>Microsoft Office PowerPoint</Application>
  <PresentationFormat>Widescreen</PresentationFormat>
  <Paragraphs>14</Paragraphs>
  <Slides>4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4</vt:i4>
      </vt:variant>
    </vt:vector>
  </HeadingPairs>
  <TitlesOfParts>
    <vt:vector size="9" baseType="lpstr">
      <vt:lpstr>Arial</vt:lpstr>
      <vt:lpstr>Calibri</vt:lpstr>
      <vt:lpstr>Calibri Light</vt:lpstr>
      <vt:lpstr>Verdana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BENEDETTA AVERSANO</dc:creator>
  <cp:lastModifiedBy>BENEDETTA AVERSANO</cp:lastModifiedBy>
  <cp:revision>11</cp:revision>
  <dcterms:created xsi:type="dcterms:W3CDTF">2024-02-27T09:14:51Z</dcterms:created>
  <dcterms:modified xsi:type="dcterms:W3CDTF">2024-02-27T14:45:44Z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2ad0b24d-6422-44b0-b3de-abb3a9e8c81a_Enabled">
    <vt:lpwstr>true</vt:lpwstr>
  </property>
  <property fmtid="{D5CDD505-2E9C-101B-9397-08002B2CF9AE}" pid="3" name="MSIP_Label_2ad0b24d-6422-44b0-b3de-abb3a9e8c81a_SetDate">
    <vt:lpwstr>2024-02-27T10:19:41Z</vt:lpwstr>
  </property>
  <property fmtid="{D5CDD505-2E9C-101B-9397-08002B2CF9AE}" pid="4" name="MSIP_Label_2ad0b24d-6422-44b0-b3de-abb3a9e8c81a_Method">
    <vt:lpwstr>Standard</vt:lpwstr>
  </property>
  <property fmtid="{D5CDD505-2E9C-101B-9397-08002B2CF9AE}" pid="5" name="MSIP_Label_2ad0b24d-6422-44b0-b3de-abb3a9e8c81a_Name">
    <vt:lpwstr>defa4170-0d19-0005-0004-bc88714345d2</vt:lpwstr>
  </property>
  <property fmtid="{D5CDD505-2E9C-101B-9397-08002B2CF9AE}" pid="6" name="MSIP_Label_2ad0b24d-6422-44b0-b3de-abb3a9e8c81a_SiteId">
    <vt:lpwstr>2fcfe26a-bb62-46b0-b1e3-28f9da0c45fd</vt:lpwstr>
  </property>
  <property fmtid="{D5CDD505-2E9C-101B-9397-08002B2CF9AE}" pid="7" name="MSIP_Label_2ad0b24d-6422-44b0-b3de-abb3a9e8c81a_ActionId">
    <vt:lpwstr>3e637dc7-18dd-45f8-955a-de4361d1fcf4</vt:lpwstr>
  </property>
  <property fmtid="{D5CDD505-2E9C-101B-9397-08002B2CF9AE}" pid="8" name="MSIP_Label_2ad0b24d-6422-44b0-b3de-abb3a9e8c81a_ContentBits">
    <vt:lpwstr>0</vt:lpwstr>
  </property>
</Properties>
</file>